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88" r:id="rId3"/>
    <p:sldId id="279" r:id="rId4"/>
    <p:sldId id="290" r:id="rId5"/>
    <p:sldId id="281" r:id="rId6"/>
    <p:sldId id="282" r:id="rId7"/>
    <p:sldId id="274" r:id="rId8"/>
    <p:sldId id="275" r:id="rId9"/>
    <p:sldId id="292" r:id="rId10"/>
    <p:sldId id="263" r:id="rId11"/>
    <p:sldId id="264" r:id="rId12"/>
    <p:sldId id="278" r:id="rId13"/>
    <p:sldId id="265" r:id="rId14"/>
    <p:sldId id="271" r:id="rId15"/>
    <p:sldId id="283" r:id="rId16"/>
    <p:sldId id="266" r:id="rId17"/>
    <p:sldId id="285" r:id="rId18"/>
    <p:sldId id="293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377A-A62B-4BF7-90D9-62105646DB81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BBDF1-0E93-4FBB-8BFA-4796E10A6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95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08D52FD-68E9-4979-B81E-57D4BF56913E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C5BC920-B23F-41B9-AC68-B095D0E680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0%D0%BD%D0%B8%D0%BC%D0%B0%D1%86%D0%B8%D1%8F%20%D0%B3%D0%B5%D0%BE%D1%80%D0%B3%D0%B8%D0%B5%D0%B2%D1%81%D0%BA%D0%B0%D1%8F%20%D0%BB%D0%B5%D0%BD%D1%82%D0%B0&amp;fp=1&amp;pos=59&amp;uinfo=ww-1349-wh-620-fw-1124-fh-448-pd-1&amp;rpt=simage&amp;img_url=http://img-fotki.yandex.ru/get/4702/svetlera.283/0_5b4e6_7ce36bfe_S.j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images.yandex.ru/yandsearch?p=1&amp;text=%D0%B0%D0%BD%D0%B8%D0%BC%D0%B0%D1%86%D0%B8%D1%8F%20%D0%B3%D0%B5%D0%BE%D1%80%D0%B3%D0%B8%D0%B5%D0%B2%D1%81%D0%BA%D0%B0%D1%8F%20%D0%BB%D0%B5%D0%BD%D1%82%D0%B0&amp;fp=1&amp;pos=59&amp;uinfo=ww-1349-wh-620-fw-1124-fh-448-pd-1&amp;rpt=simage&amp;img_url=http://img-fotki.yandex.ru/get/4702/svetlera.283/0_5b4e6_7ce36bfe_S.jp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228536"/>
            <a:ext cx="4968224" cy="1752600"/>
          </a:xfrm>
        </p:spPr>
        <p:txBody>
          <a:bodyPr/>
          <a:lstStyle/>
          <a:p>
            <a:endParaRPr lang="ru-RU" b="1" dirty="0" smtClean="0"/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OwnSkin Community: jovanmusk welcome you to my OwnSkin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940"/>
            <a:ext cx="9144000" cy="696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692696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/>
              </a:rPr>
              <a:t>              Чтоб все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/>
              </a:rPr>
              <a:t>          помнили и </a:t>
            </a:r>
            <a:r>
              <a:rPr lang="ru-RU" sz="4000" b="1" dirty="0">
                <a:solidFill>
                  <a:srgbClr val="002060"/>
                </a:solidFill>
                <a:latin typeface="arial"/>
              </a:rPr>
              <a:t>знали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4293096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Работу выполнили ученики МБОУ </a:t>
            </a:r>
            <a:r>
              <a:rPr lang="ru-RU" dirty="0" err="1"/>
              <a:t>К</a:t>
            </a:r>
            <a:r>
              <a:rPr lang="ru-RU" dirty="0" err="1" smtClean="0"/>
              <a:t>учуковской</a:t>
            </a:r>
            <a:r>
              <a:rPr lang="ru-RU" dirty="0" smtClean="0"/>
              <a:t> СОШ</a:t>
            </a:r>
          </a:p>
          <a:p>
            <a:r>
              <a:rPr lang="ru-RU" dirty="0" err="1" smtClean="0"/>
              <a:t>Шаехова</a:t>
            </a:r>
            <a:r>
              <a:rPr lang="ru-RU" dirty="0" smtClean="0"/>
              <a:t> </a:t>
            </a:r>
            <a:r>
              <a:rPr lang="ru-RU" dirty="0" err="1" smtClean="0"/>
              <a:t>Гульназ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Михайлова Алина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err="1" smtClean="0"/>
              <a:t>Галиуллина</a:t>
            </a:r>
            <a:r>
              <a:rPr lang="ru-RU" dirty="0" smtClean="0"/>
              <a:t> Гузель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Абдуллин </a:t>
            </a:r>
            <a:r>
              <a:rPr lang="ru-RU" dirty="0" err="1" smtClean="0"/>
              <a:t>Нафис</a:t>
            </a:r>
            <a:r>
              <a:rPr lang="ru-RU" dirty="0" smtClean="0"/>
              <a:t>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6021288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Научные руководители:</a:t>
            </a:r>
          </a:p>
          <a:p>
            <a:r>
              <a:rPr lang="ru-RU" dirty="0" err="1" smtClean="0"/>
              <a:t>Мухаматдинова</a:t>
            </a:r>
            <a:r>
              <a:rPr lang="ru-RU" dirty="0" smtClean="0"/>
              <a:t> Л.С.</a:t>
            </a:r>
          </a:p>
          <a:p>
            <a:r>
              <a:rPr lang="ru-RU" dirty="0" err="1" smtClean="0"/>
              <a:t>Набиуллин</a:t>
            </a:r>
            <a:r>
              <a:rPr lang="ru-RU" dirty="0" smtClean="0"/>
              <a:t> И.А.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Районный конкурс презентаций «Эхо войны живет в моем сердце»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0857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3-tub-ru.yandex.net/i?id=8cc2f77cd5b69a3ca129edb4ebde797a-44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0386" y="2081864"/>
            <a:ext cx="6843998" cy="268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F9387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001"/>
            <a:ext cx="65722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79155" y="5013176"/>
            <a:ext cx="1849230" cy="19389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Сам нарисовал свой военный путь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332656"/>
            <a:ext cx="85324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dirty="0" smtClean="0"/>
              <a:t>«Мною пройденный </a:t>
            </a:r>
          </a:p>
          <a:p>
            <a:r>
              <a:rPr lang="ru-RU" altLang="ru-RU" sz="4000" dirty="0"/>
              <a:t> </a:t>
            </a:r>
            <a:r>
              <a:rPr lang="ru-RU" altLang="ru-RU" sz="4000" dirty="0" smtClean="0"/>
              <a:t>                     боевой путь»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7042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EDC2C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37" t="13547" r="13879" b="15184"/>
          <a:stretch>
            <a:fillRect/>
          </a:stretch>
        </p:blipFill>
        <p:spPr bwMode="auto">
          <a:xfrm>
            <a:off x="3657600" y="2286000"/>
            <a:ext cx="5486400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C840AB6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04"/>
          <a:stretch>
            <a:fillRect/>
          </a:stretch>
        </p:blipFill>
        <p:spPr bwMode="auto">
          <a:xfrm>
            <a:off x="0" y="500063"/>
            <a:ext cx="3643313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Заголовок 5"/>
          <p:cNvSpPr>
            <a:spLocks noGrp="1"/>
          </p:cNvSpPr>
          <p:nvPr>
            <p:ph type="title" idx="4294967295"/>
          </p:nvPr>
        </p:nvSpPr>
        <p:spPr bwMode="auto">
          <a:xfrm>
            <a:off x="4029075" y="500063"/>
            <a:ext cx="5114925" cy="121443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extLst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altLang="ru-RU" cap="none" smtClean="0">
                <a:effectLst/>
              </a:rPr>
              <a:t>Письма с фронта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3522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853DE6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14"/>
          <a:stretch>
            <a:fillRect/>
          </a:stretch>
        </p:blipFill>
        <p:spPr bwMode="auto">
          <a:xfrm rot="20916525">
            <a:off x="611678" y="448374"/>
            <a:ext cx="3907325" cy="549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4128" y="836712"/>
            <a:ext cx="30243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Демобилизован </a:t>
            </a:r>
            <a:r>
              <a:rPr lang="ru-RU" sz="2400" dirty="0" smtClean="0"/>
              <a:t>на основе Указа Президиума  Верховного совета  СССР  от 25 сентября 1945 г</a:t>
            </a:r>
            <a:endParaRPr lang="ru-RU" sz="2400" dirty="0"/>
          </a:p>
          <a:p>
            <a:r>
              <a:rPr lang="ru-RU" sz="24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8104" y="4149080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b="1" dirty="0" smtClean="0"/>
              <a:t>Дома   ждали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жена – </a:t>
            </a:r>
            <a:r>
              <a:rPr lang="ru-RU" dirty="0" err="1" smtClean="0"/>
              <a:t>Мухтасипова</a:t>
            </a:r>
            <a:r>
              <a:rPr lang="ru-RU" dirty="0" smtClean="0"/>
              <a:t> </a:t>
            </a:r>
            <a:r>
              <a:rPr lang="ru-RU" dirty="0"/>
              <a:t>Захира </a:t>
            </a:r>
            <a:r>
              <a:rPr lang="ru-RU" dirty="0" err="1"/>
              <a:t>Вазиевна</a:t>
            </a:r>
            <a:r>
              <a:rPr lang="ru-RU" dirty="0"/>
              <a:t> </a:t>
            </a:r>
            <a:r>
              <a:rPr lang="ru-RU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</a:t>
            </a:r>
            <a:r>
              <a:rPr lang="ru-RU" dirty="0" smtClean="0"/>
              <a:t>вое детей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54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405605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47" t="4106" r="44077" b="56656"/>
          <a:stretch>
            <a:fillRect/>
          </a:stretch>
        </p:blipFill>
        <p:spPr bwMode="auto">
          <a:xfrm>
            <a:off x="1928813" y="0"/>
            <a:ext cx="23574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 descr="A405605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66" t="44237" r="46725" b="20985"/>
          <a:stretch>
            <a:fillRect/>
          </a:stretch>
        </p:blipFill>
        <p:spPr bwMode="auto">
          <a:xfrm>
            <a:off x="0" y="0"/>
            <a:ext cx="20002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7" descr="A405605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66" t="79906" r="49133"/>
          <a:stretch>
            <a:fillRect/>
          </a:stretch>
        </p:blipFill>
        <p:spPr bwMode="auto">
          <a:xfrm>
            <a:off x="7143750" y="285750"/>
            <a:ext cx="20002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5FF659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4" t="1236" r="14362" b="71532"/>
          <a:stretch>
            <a:fillRect/>
          </a:stretch>
        </p:blipFill>
        <p:spPr bwMode="auto">
          <a:xfrm>
            <a:off x="2000250" y="2428875"/>
            <a:ext cx="2286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5FF659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67" t="44183" r="12540" b="32214"/>
          <a:stretch>
            <a:fillRect/>
          </a:stretch>
        </p:blipFill>
        <p:spPr bwMode="auto">
          <a:xfrm>
            <a:off x="0" y="2786063"/>
            <a:ext cx="2000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0" descr="5FF659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35" t="79585" r="17007"/>
          <a:stretch>
            <a:fillRect/>
          </a:stretch>
        </p:blipFill>
        <p:spPr bwMode="auto">
          <a:xfrm>
            <a:off x="7143750" y="2786063"/>
            <a:ext cx="200025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1" descr="3C2196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714500"/>
            <a:ext cx="3554413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2" descr="ED96C2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240213"/>
            <a:ext cx="3471862" cy="26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Заголовок 14"/>
          <p:cNvSpPr>
            <a:spLocks noGrp="1"/>
          </p:cNvSpPr>
          <p:nvPr>
            <p:ph type="title" idx="4294967295"/>
          </p:nvPr>
        </p:nvSpPr>
        <p:spPr bwMode="auto">
          <a:xfrm>
            <a:off x="0" y="5072063"/>
            <a:ext cx="3857625" cy="150018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extLst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altLang="ru-RU" cap="none" dirty="0" smtClean="0">
                <a:effectLst/>
              </a:rPr>
              <a:t>Фронтовые друзья</a:t>
            </a:r>
          </a:p>
        </p:txBody>
      </p:sp>
    </p:spTree>
    <p:extLst>
      <p:ext uri="{BB962C8B-B14F-4D97-AF65-F5344CB8AC3E}">
        <p14:creationId xmlns:p14="http://schemas.microsoft.com/office/powerpoint/2010/main" xmlns="" val="42659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457200" y="457200"/>
            <a:ext cx="8686800" cy="5842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altLang="ru-RU" cap="none" smtClean="0">
                <a:effectLst/>
              </a:rPr>
              <a:t>Письма от фронтовых друзей</a:t>
            </a:r>
          </a:p>
        </p:txBody>
      </p:sp>
      <p:pic>
        <p:nvPicPr>
          <p:cNvPr id="30723" name="Picture 2" descr="F6C0E69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1143000"/>
            <a:ext cx="385762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 descr="AF05B7C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1938" y="1143000"/>
            <a:ext cx="339407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AD733C6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04"/>
          <a:stretch>
            <a:fillRect/>
          </a:stretch>
        </p:blipFill>
        <p:spPr bwMode="auto">
          <a:xfrm rot="-384680">
            <a:off x="4510088" y="3001963"/>
            <a:ext cx="44450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6093296"/>
            <a:ext cx="41764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Воспоминания сослуживца Хафизова </a:t>
            </a:r>
            <a:r>
              <a:rPr lang="ru-RU" sz="1600" dirty="0" err="1"/>
              <a:t>Габдулхая</a:t>
            </a:r>
            <a:r>
              <a:rPr lang="ru-RU" sz="1600" dirty="0"/>
              <a:t> из </a:t>
            </a:r>
            <a:r>
              <a:rPr lang="ru-RU" sz="1600" dirty="0" err="1"/>
              <a:t>Дрожжановского</a:t>
            </a:r>
            <a:r>
              <a:rPr lang="ru-RU" sz="1600" dirty="0"/>
              <a:t> р-на </a:t>
            </a:r>
            <a:r>
              <a:rPr lang="ru-RU" sz="1600" dirty="0" err="1"/>
              <a:t>с.Шланги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31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5"/>
            <a:ext cx="5454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dirty="0" smtClean="0"/>
              <a:t>             Награды:</a:t>
            </a:r>
            <a:endParaRPr lang="ru-RU" sz="3200" b="1" dirty="0"/>
          </a:p>
          <a:p>
            <a:r>
              <a:rPr lang="tt-RU" sz="3200" b="1" dirty="0"/>
              <a:t> 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12845"/>
            <a:ext cx="7704856" cy="452431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endParaRPr lang="tt-RU" dirty="0" smtClean="0"/>
          </a:p>
          <a:p>
            <a:endParaRPr lang="tt-RU" dirty="0"/>
          </a:p>
          <a:p>
            <a:endParaRPr lang="tt-RU" dirty="0" smtClean="0"/>
          </a:p>
          <a:p>
            <a:r>
              <a:rPr lang="tt-RU" dirty="0" smtClean="0"/>
              <a:t>Медаль </a:t>
            </a:r>
            <a:r>
              <a:rPr lang="tt-RU" b="1" dirty="0"/>
              <a:t>“</a:t>
            </a:r>
            <a:r>
              <a:rPr lang="tt-RU" b="1" dirty="0">
                <a:solidFill>
                  <a:srgbClr val="C00000"/>
                </a:solidFill>
              </a:rPr>
              <a:t>За оборону Ленинграда</a:t>
            </a:r>
            <a:r>
              <a:rPr lang="tt-RU" b="1" dirty="0"/>
              <a:t>”</a:t>
            </a:r>
            <a:r>
              <a:rPr lang="tt-RU" dirty="0"/>
              <a:t> (Указом Президиума Верховного совета СССР, Удостоверние  № 36241 от 22.12.1942 год )</a:t>
            </a:r>
            <a:endParaRPr lang="ru-RU" dirty="0"/>
          </a:p>
          <a:p>
            <a:r>
              <a:rPr lang="tt-RU" dirty="0"/>
              <a:t> </a:t>
            </a:r>
            <a:endParaRPr lang="ru-RU" dirty="0"/>
          </a:p>
          <a:p>
            <a:r>
              <a:rPr lang="tt-RU" dirty="0"/>
              <a:t>Медаль </a:t>
            </a:r>
            <a:r>
              <a:rPr lang="tt-RU" b="1" dirty="0" smtClean="0"/>
              <a:t>“</a:t>
            </a:r>
            <a:r>
              <a:rPr lang="tt-RU" b="1" dirty="0" smtClean="0">
                <a:solidFill>
                  <a:srgbClr val="C00000"/>
                </a:solidFill>
              </a:rPr>
              <a:t>За боевые заслуги</a:t>
            </a:r>
            <a:r>
              <a:rPr lang="tt-RU" b="1" dirty="0" smtClean="0"/>
              <a:t>”</a:t>
            </a:r>
            <a:r>
              <a:rPr lang="tt-RU" dirty="0" smtClean="0"/>
              <a:t>  </a:t>
            </a:r>
            <a:r>
              <a:rPr lang="tt-RU" dirty="0"/>
              <a:t>(Приказом командира   8 КПАП, 110 ск. Ленинградского </a:t>
            </a:r>
            <a:r>
              <a:rPr lang="tt-RU" dirty="0" smtClean="0"/>
              <a:t>фронта </a:t>
            </a:r>
            <a:r>
              <a:rPr lang="tt-RU" dirty="0"/>
              <a:t>от 18.04.1944 г.)</a:t>
            </a:r>
            <a:endParaRPr lang="ru-RU" dirty="0"/>
          </a:p>
          <a:p>
            <a:r>
              <a:rPr lang="tt-RU" dirty="0"/>
              <a:t> </a:t>
            </a:r>
            <a:endParaRPr lang="ru-RU" dirty="0"/>
          </a:p>
          <a:p>
            <a:r>
              <a:rPr lang="tt-RU" b="1" dirty="0"/>
              <a:t>“</a:t>
            </a:r>
            <a:r>
              <a:rPr lang="tt-RU" b="1" dirty="0">
                <a:solidFill>
                  <a:srgbClr val="C00000"/>
                </a:solidFill>
              </a:rPr>
              <a:t>За отличные боевые действия</a:t>
            </a:r>
            <a:r>
              <a:rPr lang="tt-RU" b="1" dirty="0"/>
              <a:t>”</a:t>
            </a:r>
            <a:r>
              <a:rPr lang="tt-RU" dirty="0"/>
              <a:t> в боях за Венгрию и Австрию  приказом  тов.Сталина: № 306, 311, 314, 316, 328, 334, 367 объявлена благодарность </a:t>
            </a:r>
            <a:endParaRPr lang="ru-RU" dirty="0"/>
          </a:p>
          <a:p>
            <a:r>
              <a:rPr lang="tt-RU" dirty="0"/>
              <a:t> </a:t>
            </a:r>
            <a:endParaRPr lang="ru-RU" dirty="0"/>
          </a:p>
          <a:p>
            <a:r>
              <a:rPr lang="tt-RU" dirty="0"/>
              <a:t>Приказом командира 408гвардии ПАВП 3-го украинского фронта № 02/Н от 7.04.1945 награждаен медалью  </a:t>
            </a:r>
            <a:r>
              <a:rPr lang="tt-RU" b="1" dirty="0"/>
              <a:t>“</a:t>
            </a:r>
            <a:r>
              <a:rPr lang="tt-RU" b="1" dirty="0">
                <a:solidFill>
                  <a:srgbClr val="C00000"/>
                </a:solidFill>
              </a:rPr>
              <a:t>За отвагу</a:t>
            </a:r>
            <a:r>
              <a:rPr lang="tt-RU" b="1" dirty="0"/>
              <a:t>”</a:t>
            </a:r>
            <a:endParaRPr lang="ru-RU" dirty="0"/>
          </a:p>
          <a:p>
            <a:r>
              <a:rPr lang="tt-RU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73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10106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110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Ляйсира\Desktop\наш\P1050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65" t="9805" r="18068" b="5048"/>
          <a:stretch>
            <a:fillRect/>
          </a:stretch>
        </p:blipFill>
        <p:spPr bwMode="auto">
          <a:xfrm>
            <a:off x="0" y="0"/>
            <a:ext cx="3621458" cy="698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21458" y="980728"/>
            <a:ext cx="534303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Учитель!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Перед именем твоим…</a:t>
            </a:r>
          </a:p>
        </p:txBody>
      </p:sp>
      <p:sp>
        <p:nvSpPr>
          <p:cNvPr id="46084" name="TextBox 2"/>
          <p:cNvSpPr txBox="1">
            <a:spLocks noChangeArrowheads="1"/>
          </p:cNvSpPr>
          <p:nvPr/>
        </p:nvSpPr>
        <p:spPr bwMode="auto">
          <a:xfrm>
            <a:off x="4284663" y="4076700"/>
            <a:ext cx="4859337" cy="23083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chemeClr val="tx2"/>
                </a:solidFill>
              </a:rPr>
              <a:t>В школе  есть стенд, посвященный </a:t>
            </a:r>
            <a:r>
              <a:rPr lang="ru-RU" altLang="ru-RU" sz="2400" b="1" dirty="0">
                <a:solidFill>
                  <a:schemeClr val="tx2"/>
                </a:solidFill>
              </a:rPr>
              <a:t>учителям –участникам ВОВ </a:t>
            </a:r>
            <a:endParaRPr lang="ru-RU" altLang="ru-RU" sz="2400" b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ru-RU" altLang="ru-RU" sz="2400" b="1" dirty="0" err="1" smtClean="0">
                <a:solidFill>
                  <a:schemeClr val="tx2"/>
                </a:solidFill>
              </a:rPr>
              <a:t>Мухтасипову</a:t>
            </a:r>
            <a:r>
              <a:rPr lang="ru-RU" altLang="ru-RU" sz="2400" b="1" dirty="0" smtClean="0">
                <a:solidFill>
                  <a:schemeClr val="tx2"/>
                </a:solidFill>
              </a:rPr>
              <a:t> </a:t>
            </a:r>
            <a:r>
              <a:rPr lang="ru-RU" altLang="ru-RU" sz="2400" b="1" dirty="0" err="1">
                <a:solidFill>
                  <a:schemeClr val="tx2"/>
                </a:solidFill>
              </a:rPr>
              <a:t>Зуфару</a:t>
            </a:r>
            <a:r>
              <a:rPr lang="ru-RU" altLang="ru-RU" sz="2400" b="1" dirty="0">
                <a:solidFill>
                  <a:schemeClr val="tx2"/>
                </a:solidFill>
              </a:rPr>
              <a:t> М., </a:t>
            </a:r>
            <a:r>
              <a:rPr lang="ru-RU" altLang="ru-RU" sz="2400" b="1" dirty="0" err="1">
                <a:solidFill>
                  <a:schemeClr val="tx2"/>
                </a:solidFill>
              </a:rPr>
              <a:t>Мухаметову</a:t>
            </a:r>
            <a:r>
              <a:rPr lang="ru-RU" altLang="ru-RU" sz="2400" b="1" dirty="0">
                <a:solidFill>
                  <a:schemeClr val="tx2"/>
                </a:solidFill>
              </a:rPr>
              <a:t> </a:t>
            </a:r>
            <a:r>
              <a:rPr lang="ru-RU" altLang="ru-RU" sz="2400" b="1" dirty="0" err="1">
                <a:solidFill>
                  <a:schemeClr val="tx2"/>
                </a:solidFill>
              </a:rPr>
              <a:t>Фоату</a:t>
            </a:r>
            <a:r>
              <a:rPr lang="ru-RU" altLang="ru-RU" sz="2400" b="1" dirty="0">
                <a:solidFill>
                  <a:schemeClr val="tx2"/>
                </a:solidFill>
              </a:rPr>
              <a:t> М., </a:t>
            </a:r>
            <a:r>
              <a:rPr lang="ru-RU" altLang="ru-RU" sz="2400" b="1" dirty="0" err="1">
                <a:solidFill>
                  <a:schemeClr val="tx2"/>
                </a:solidFill>
              </a:rPr>
              <a:t>Батталову</a:t>
            </a:r>
            <a:r>
              <a:rPr lang="ru-RU" altLang="ru-RU" sz="2400" b="1" dirty="0">
                <a:solidFill>
                  <a:schemeClr val="tx2"/>
                </a:solidFill>
              </a:rPr>
              <a:t> </a:t>
            </a:r>
            <a:r>
              <a:rPr lang="ru-RU" altLang="ru-RU" sz="2400" b="1" dirty="0" err="1">
                <a:solidFill>
                  <a:schemeClr val="tx2"/>
                </a:solidFill>
              </a:rPr>
              <a:t>Рифкату</a:t>
            </a:r>
            <a:r>
              <a:rPr lang="ru-RU" altLang="ru-RU" sz="2400" b="1" dirty="0">
                <a:solidFill>
                  <a:schemeClr val="tx2"/>
                </a:solidFill>
              </a:rPr>
              <a:t> Г. </a:t>
            </a:r>
          </a:p>
        </p:txBody>
      </p:sp>
    </p:spTree>
    <p:extLst>
      <p:ext uri="{BB962C8B-B14F-4D97-AF65-F5344CB8AC3E}">
        <p14:creationId xmlns:p14="http://schemas.microsoft.com/office/powerpoint/2010/main" xmlns="" val="178192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24745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</a:t>
            </a:r>
            <a:r>
              <a:rPr lang="en-US" dirty="0" smtClean="0"/>
              <a:t>http</a:t>
            </a:r>
            <a:r>
              <a:rPr lang="en-US" dirty="0"/>
              <a:t>://fotki.yandex.ru/users/aniramvovk/view/389221/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</a:t>
            </a: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www.go2life.net/events-dates/240-9-maya-den-pobedy-40-fotografiy-muzhestva-i-otvagi-geroev.html</a:t>
            </a:r>
            <a:r>
              <a:rPr lang="ru-RU" dirty="0" smtClean="0"/>
              <a:t>2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54868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Источники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90336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 </a:t>
            </a:r>
            <a:r>
              <a:rPr lang="en-US" dirty="0" smtClean="0"/>
              <a:t>http</a:t>
            </a:r>
            <a:r>
              <a:rPr lang="en-US" dirty="0"/>
              <a:t>://ped-kopilka.ru/blogs/lyubov-vladimirovna-lychangina/scenarii-postanovki-k-70-letiyu-pobedy-skazka-pro-babku-pro-dedku-da-pro-bravogo-soldata-kondrata.html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2109" y="4077072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4. </a:t>
            </a:r>
            <a:r>
              <a:rPr lang="en-US" dirty="0" smtClean="0"/>
              <a:t>http</a:t>
            </a:r>
            <a:r>
              <a:rPr lang="en-US" dirty="0"/>
              <a:t>://scenarii-scenki.ru/news/scenarij_k_70_letiju_pobedy_v_velikoj_otechestvennoj_vojne/2015-01-13-2417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496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kak-ya.ru/images/photos/1782_cimg36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" y="19116"/>
            <a:ext cx="9672305" cy="683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5780" name="WordArt 4"/>
          <p:cNvSpPr>
            <a:spLocks noChangeArrowheads="1" noChangeShapeType="1" noTextEdit="1"/>
          </p:cNvSpPr>
          <p:nvPr/>
        </p:nvSpPr>
        <p:spPr bwMode="auto">
          <a:xfrm>
            <a:off x="827088" y="1844675"/>
            <a:ext cx="79216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31076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660566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63367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u="sng" dirty="0">
                <a:solidFill>
                  <a:schemeClr val="bg2"/>
                </a:solidFill>
              </a:rPr>
              <a:t>9</a:t>
            </a:r>
            <a:r>
              <a:rPr lang="ru-RU" sz="2800" u="sng" dirty="0">
                <a:solidFill>
                  <a:schemeClr val="bg2"/>
                </a:solidFill>
              </a:rPr>
              <a:t> мая </a:t>
            </a:r>
            <a:r>
              <a:rPr lang="ru-RU" sz="2800" u="sng" dirty="0" smtClean="0">
                <a:solidFill>
                  <a:schemeClr val="bg2"/>
                </a:solidFill>
              </a:rPr>
              <a:t>2020 </a:t>
            </a:r>
            <a:r>
              <a:rPr lang="ru-RU" sz="2800" u="sng" dirty="0">
                <a:solidFill>
                  <a:schemeClr val="bg2"/>
                </a:solidFill>
              </a:rPr>
              <a:t>года</a:t>
            </a:r>
            <a:r>
              <a:rPr lang="ru-RU" sz="2800" dirty="0">
                <a:solidFill>
                  <a:schemeClr val="bg2"/>
                </a:solidFill>
              </a:rPr>
              <a:t> страна отметит </a:t>
            </a:r>
            <a:r>
              <a:rPr lang="ru-RU" sz="2800" dirty="0" smtClean="0">
                <a:solidFill>
                  <a:schemeClr val="bg2"/>
                </a:solidFill>
              </a:rPr>
              <a:t>75-юю </a:t>
            </a:r>
            <a:r>
              <a:rPr lang="ru-RU" sz="2800" dirty="0">
                <a:solidFill>
                  <a:schemeClr val="bg2"/>
                </a:solidFill>
              </a:rPr>
              <a:t>годовщину Великой Победы нашего народа в Великой Отечественной войне.  Каждый человек должен помнить эти даты: </a:t>
            </a:r>
            <a:endParaRPr lang="ru-RU" sz="2800" dirty="0" smtClean="0">
              <a:solidFill>
                <a:schemeClr val="bg2"/>
              </a:solidFill>
            </a:endParaRPr>
          </a:p>
          <a:p>
            <a:endParaRPr lang="ru-RU" sz="3600" b="1" dirty="0" smtClean="0">
              <a:solidFill>
                <a:schemeClr val="bg2"/>
              </a:solidFill>
            </a:endParaRPr>
          </a:p>
          <a:p>
            <a:r>
              <a:rPr lang="ru-RU" sz="3600" b="1" dirty="0" smtClean="0">
                <a:solidFill>
                  <a:schemeClr val="bg2"/>
                </a:solidFill>
              </a:rPr>
              <a:t>   22 </a:t>
            </a:r>
            <a:r>
              <a:rPr lang="ru-RU" sz="3600" b="1" dirty="0">
                <a:solidFill>
                  <a:schemeClr val="bg2"/>
                </a:solidFill>
              </a:rPr>
              <a:t>июня 1941 года – </a:t>
            </a:r>
            <a:endParaRPr lang="ru-RU" sz="3600" b="1" dirty="0" smtClean="0">
              <a:solidFill>
                <a:schemeClr val="bg2"/>
              </a:solidFill>
            </a:endParaRPr>
          </a:p>
          <a:p>
            <a:r>
              <a:rPr lang="ru-RU" sz="3600" b="1" dirty="0" smtClean="0">
                <a:solidFill>
                  <a:schemeClr val="bg2"/>
                </a:solidFill>
              </a:rPr>
              <a:t>                     9 </a:t>
            </a:r>
            <a:r>
              <a:rPr lang="ru-RU" sz="3600" b="1" dirty="0">
                <a:solidFill>
                  <a:schemeClr val="bg2"/>
                </a:solidFill>
              </a:rPr>
              <a:t>мая 1945 года</a:t>
            </a:r>
            <a:r>
              <a:rPr lang="ru-RU" sz="2800" dirty="0">
                <a:solidFill>
                  <a:schemeClr val="bg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09681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692696"/>
            <a:ext cx="9083352" cy="115439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      </a:t>
            </a:r>
            <a:b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     </a:t>
            </a:r>
            <a:endParaRPr lang="ru-RU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pPr marL="0" indent="0" algn="just">
              <a:buNone/>
            </a:pPr>
            <a:r>
              <a:rPr lang="ru-RU" sz="2800" b="1" dirty="0" smtClean="0"/>
              <a:t>Плечом </a:t>
            </a:r>
            <a:r>
              <a:rPr lang="ru-RU" sz="2800" b="1" dirty="0"/>
              <a:t>к плечу с воинами других национальностей мужественно отстаивали каждую пядь  родной  земли и сыны Татарии</a:t>
            </a:r>
            <a:r>
              <a:rPr lang="ru-RU" sz="2800" b="1" dirty="0" smtClean="0"/>
              <a:t>.</a:t>
            </a:r>
          </a:p>
          <a:p>
            <a:pPr marL="0" indent="0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Среди них был и наши  односельчане, наши учителя- ветераны труда и ветераны- войны:  </a:t>
            </a:r>
            <a:r>
              <a:rPr lang="ru-RU" sz="2800" b="1" dirty="0" smtClean="0"/>
              <a:t>   </a:t>
            </a:r>
          </a:p>
          <a:p>
            <a:r>
              <a:rPr lang="ru-RU" sz="2800" b="1" dirty="0" err="1" smtClean="0"/>
              <a:t>Мухтасипов</a:t>
            </a:r>
            <a:r>
              <a:rPr lang="ru-RU" sz="2800" b="1" dirty="0" smtClean="0"/>
              <a:t> </a:t>
            </a:r>
            <a:r>
              <a:rPr lang="ru-RU" sz="2800" b="1" dirty="0" err="1"/>
              <a:t>Зуфар</a:t>
            </a:r>
            <a:r>
              <a:rPr lang="ru-RU" sz="2800" b="1" dirty="0"/>
              <a:t> Ахметович, </a:t>
            </a:r>
          </a:p>
          <a:p>
            <a:r>
              <a:rPr lang="ru-RU" sz="2800" b="1" dirty="0" err="1"/>
              <a:t>Мухаметов</a:t>
            </a:r>
            <a:r>
              <a:rPr lang="ru-RU" sz="2800" b="1" dirty="0"/>
              <a:t> </a:t>
            </a:r>
            <a:r>
              <a:rPr lang="ru-RU" sz="2800" b="1" dirty="0" err="1"/>
              <a:t>Фоат</a:t>
            </a:r>
            <a:r>
              <a:rPr lang="ru-RU" sz="2800" b="1" dirty="0"/>
              <a:t> </a:t>
            </a:r>
            <a:r>
              <a:rPr lang="ru-RU" sz="2800" b="1" dirty="0" err="1" smtClean="0"/>
              <a:t>Мухаметович</a:t>
            </a:r>
            <a:r>
              <a:rPr lang="ru-RU" sz="2800" b="1" dirty="0" smtClean="0"/>
              <a:t>      </a:t>
            </a:r>
            <a:endParaRPr lang="ru-RU" sz="2800" b="1" dirty="0"/>
          </a:p>
          <a:p>
            <a:r>
              <a:rPr lang="ru-RU" sz="2800" b="1" dirty="0"/>
              <a:t>Баталов </a:t>
            </a:r>
            <a:r>
              <a:rPr lang="ru-RU" sz="2800" b="1" dirty="0" err="1"/>
              <a:t>Рифкат</a:t>
            </a:r>
            <a:r>
              <a:rPr lang="ru-RU" sz="2800" b="1" dirty="0"/>
              <a:t> Гарипович. 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1048"/>
            <a:ext cx="3286125" cy="2365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://s12.postimg.org/otqk3hrvx/imag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94333">
            <a:off x="-109949" y="4528714"/>
            <a:ext cx="5133694" cy="2587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673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яйсира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6875" y="744"/>
            <a:ext cx="9570876" cy="68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EDC2C2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61" t="29247" r="60142" b="28584"/>
          <a:stretch/>
        </p:blipFill>
        <p:spPr bwMode="auto">
          <a:xfrm>
            <a:off x="-180528" y="95315"/>
            <a:ext cx="4392488" cy="67187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s12.postimg.org/otqk3hrvx/image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63443">
            <a:off x="3517696" y="4664305"/>
            <a:ext cx="5501660" cy="2587006"/>
          </a:xfrm>
          <a:prstGeom prst="rect">
            <a:avLst/>
          </a:prstGeom>
          <a:noFill/>
        </p:spPr>
      </p:pic>
      <p:pic>
        <p:nvPicPr>
          <p:cNvPr id="8" name="Picture 4" descr="http://s12.postimg.org/otqk3hrvx/image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8654">
            <a:off x="2693040" y="-91338"/>
            <a:ext cx="6080960" cy="258700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707904" y="2967335"/>
            <a:ext cx="511256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err="1" smtClean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rPr>
              <a:t>Мухтасипов</a:t>
            </a:r>
            <a:endParaRPr lang="ru-RU" sz="3600" b="1" cap="all" spc="0" dirty="0" smtClean="0">
              <a:ln w="0"/>
              <a:solidFill>
                <a:schemeClr val="bg2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err="1" smtClean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rPr>
              <a:t>Зуфар</a:t>
            </a:r>
            <a:r>
              <a:rPr lang="ru-RU" sz="3600" b="1" cap="all" dirty="0" smtClean="0">
                <a:ln w="0"/>
                <a:solidFill>
                  <a:schemeClr val="bg2"/>
                </a:solidFill>
                <a:effectLst>
                  <a:reflection blurRad="12700" stA="50000" endPos="50000" dist="5000" dir="5400000" sy="-100000" rotWithShape="0"/>
                </a:effectLst>
              </a:rPr>
              <a:t> Ахметович</a:t>
            </a:r>
            <a:endParaRPr lang="ru-RU" sz="3600" b="1" cap="all" spc="0" dirty="0">
              <a:ln w="0"/>
              <a:solidFill>
                <a:schemeClr val="bg2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206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44242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       ВОЕННЫЙ </a:t>
            </a:r>
            <a:r>
              <a:rPr lang="ru-RU" sz="3200" b="1" dirty="0"/>
              <a:t>ПУТЬ</a:t>
            </a:r>
            <a:r>
              <a:rPr lang="ru-RU" sz="3200" dirty="0"/>
              <a:t>   </a:t>
            </a:r>
            <a:r>
              <a:rPr lang="ru-RU" sz="3200" b="1" dirty="0"/>
              <a:t>по Красноармейской </a:t>
            </a: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b="1" dirty="0"/>
              <a:t> </a:t>
            </a:r>
            <a:r>
              <a:rPr lang="ru-RU" sz="3200" b="1" dirty="0" smtClean="0"/>
              <a:t>                                   книжке</a:t>
            </a:r>
            <a:r>
              <a:rPr lang="ru-RU" sz="3200" dirty="0"/>
              <a:t>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1628800"/>
            <a:ext cx="8928992" cy="4824536"/>
          </a:xfr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glow rad="101600">
              <a:schemeClr val="accent3">
                <a:satMod val="175000"/>
                <a:alpha val="40000"/>
              </a:schemeClr>
            </a:glow>
            <a:softEdge rad="63500"/>
          </a:effectLst>
        </p:spPr>
        <p:txBody>
          <a:bodyPr>
            <a:normAutofit fontScale="92500" lnSpcReduction="1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dirty="0"/>
              <a:t>42 ГАП  10 батарея 2-ой дивизион 3. II.1943 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Разведчик 8 КПАП 12 VI 1943.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военную присягу принял II  1943.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dirty="0"/>
              <a:t> ПП № 92490 .  2-ая батарея 8  в КПАП  (12</a:t>
            </a:r>
            <a:r>
              <a:rPr lang="tt-RU" dirty="0"/>
              <a:t> апрел</a:t>
            </a:r>
            <a:r>
              <a:rPr lang="ru-RU" dirty="0"/>
              <a:t>я 1943).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tt-RU" dirty="0"/>
              <a:t>408 гвардейский  ПАВП 43 батарея 1.02.1945 год командир разведки</a:t>
            </a:r>
            <a:endParaRPr lang="ru-RU" dirty="0"/>
          </a:p>
          <a:p>
            <a:endParaRPr lang="ru-RU" dirty="0"/>
          </a:p>
          <a:p>
            <a:r>
              <a:rPr lang="tt-RU" dirty="0"/>
              <a:t>Присвоено звание “Гвардии  младший сержант” 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363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/>
          </a:bodyPr>
          <a:lstStyle/>
          <a:p>
            <a:endParaRPr lang="tt-RU" dirty="0" smtClean="0"/>
          </a:p>
          <a:p>
            <a:r>
              <a:rPr lang="tt-RU" dirty="0"/>
              <a:t> </a:t>
            </a:r>
            <a:r>
              <a:rPr lang="tt-RU" dirty="0" smtClean="0"/>
              <a:t>  Участие </a:t>
            </a:r>
            <a:r>
              <a:rPr lang="tt-RU" dirty="0"/>
              <a:t>в боях  на </a:t>
            </a:r>
            <a:r>
              <a:rPr lang="tt-RU" b="1" u="sng" dirty="0"/>
              <a:t>Ленинградском фронте </a:t>
            </a:r>
            <a:r>
              <a:rPr lang="tt-RU" dirty="0"/>
              <a:t>с 12 июля 1943 г. 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 </a:t>
            </a:r>
            <a:endParaRPr lang="ru-RU" dirty="0"/>
          </a:p>
          <a:p>
            <a:endParaRPr lang="tt-RU" dirty="0" smtClean="0"/>
          </a:p>
          <a:p>
            <a:r>
              <a:rPr lang="tt-RU" dirty="0" smtClean="0"/>
              <a:t>В </a:t>
            </a:r>
            <a:r>
              <a:rPr lang="tt-RU" dirty="0"/>
              <a:t>третьем  </a:t>
            </a:r>
            <a:r>
              <a:rPr lang="tt-RU" b="1" u="sng" dirty="0"/>
              <a:t>П</a:t>
            </a:r>
            <a:r>
              <a:rPr lang="tt-RU" b="1" u="sng" dirty="0" smtClean="0"/>
              <a:t>рибалтийском </a:t>
            </a:r>
            <a:r>
              <a:rPr lang="tt-RU" b="1" u="sng" dirty="0"/>
              <a:t>фронте</a:t>
            </a:r>
            <a:r>
              <a:rPr lang="tt-RU" b="1" dirty="0">
                <a:solidFill>
                  <a:schemeClr val="tx2"/>
                </a:solidFill>
              </a:rPr>
              <a:t>  </a:t>
            </a:r>
            <a:r>
              <a:rPr lang="tt-RU" dirty="0"/>
              <a:t>1 .04.  1944г. – 11.05.1944,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 </a:t>
            </a:r>
            <a:endParaRPr lang="ru-RU" dirty="0"/>
          </a:p>
          <a:p>
            <a:endParaRPr lang="tt-RU" dirty="0" smtClean="0"/>
          </a:p>
          <a:p>
            <a:r>
              <a:rPr lang="tt-RU" dirty="0" smtClean="0"/>
              <a:t>На </a:t>
            </a:r>
            <a:r>
              <a:rPr lang="tt-RU" b="1" u="sng" dirty="0"/>
              <a:t>Ленинградском фронте</a:t>
            </a:r>
            <a:r>
              <a:rPr lang="tt-RU" b="1" dirty="0">
                <a:solidFill>
                  <a:schemeClr val="tx2"/>
                </a:solidFill>
              </a:rPr>
              <a:t>  </a:t>
            </a:r>
            <a:r>
              <a:rPr lang="tt-RU" dirty="0"/>
              <a:t>15.11.1944 г.  – 15.11.1944 г. </a:t>
            </a:r>
            <a:endParaRPr lang="ru-RU" dirty="0"/>
          </a:p>
          <a:p>
            <a:pPr marL="0" indent="0">
              <a:buNone/>
            </a:pPr>
            <a:r>
              <a:rPr lang="tt-RU" dirty="0"/>
              <a:t> </a:t>
            </a:r>
            <a:endParaRPr lang="ru-RU" dirty="0"/>
          </a:p>
          <a:p>
            <a:endParaRPr lang="tt-RU" dirty="0" smtClean="0"/>
          </a:p>
          <a:p>
            <a:r>
              <a:rPr lang="tt-RU" dirty="0" smtClean="0"/>
              <a:t>В </a:t>
            </a:r>
            <a:r>
              <a:rPr lang="tt-RU" dirty="0"/>
              <a:t>третьем </a:t>
            </a:r>
            <a:r>
              <a:rPr lang="tt-RU" b="1" u="sng" dirty="0"/>
              <a:t>Украинском фронте</a:t>
            </a:r>
            <a:r>
              <a:rPr lang="tt-RU" b="1" dirty="0">
                <a:solidFill>
                  <a:schemeClr val="tx2"/>
                </a:solidFill>
              </a:rPr>
              <a:t>  </a:t>
            </a:r>
            <a:r>
              <a:rPr lang="tt-RU" dirty="0"/>
              <a:t>1945 – 01.03.1945 г.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542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7998"/>
          </a:xfrm>
          <a:solidFill>
            <a:srgbClr val="C0000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5B155E0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06095">
            <a:off x="308162" y="182310"/>
            <a:ext cx="2148772" cy="3259211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3A6304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61"/>
          <a:stretch>
            <a:fillRect/>
          </a:stretch>
        </p:blipFill>
        <p:spPr bwMode="auto">
          <a:xfrm rot="21205873">
            <a:off x="2749531" y="215662"/>
            <a:ext cx="3942574" cy="2999636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64DB195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56"/>
          <a:stretch>
            <a:fillRect/>
          </a:stretch>
        </p:blipFill>
        <p:spPr bwMode="auto">
          <a:xfrm rot="21257731">
            <a:off x="457177" y="3804704"/>
            <a:ext cx="3730205" cy="2875027"/>
          </a:xfrm>
          <a:prstGeom prst="rect">
            <a:avLst/>
          </a:prstGeom>
          <a:ln w="88900" cap="sq" cmpd="thickThin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21FA33C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5233">
            <a:off x="4907580" y="3409197"/>
            <a:ext cx="3886316" cy="3028467"/>
          </a:xfrm>
          <a:prstGeom prst="rect">
            <a:avLst/>
          </a:prstGeom>
          <a:ln w="88900" cap="sq" cmpd="thickThin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59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64CF566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73" t="2751" r="4474" b="4019"/>
          <a:stretch/>
        </p:blipFill>
        <p:spPr bwMode="auto">
          <a:xfrm rot="21221641">
            <a:off x="-39000" y="2618864"/>
            <a:ext cx="2604655" cy="4031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5E8768B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28" t="3229" r="5110" b="2524"/>
          <a:stretch/>
        </p:blipFill>
        <p:spPr bwMode="auto">
          <a:xfrm rot="21206471">
            <a:off x="2118766" y="461732"/>
            <a:ext cx="2479963" cy="38377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52EEEE3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13" t="3031" r="4211" b="2382"/>
          <a:stretch/>
        </p:blipFill>
        <p:spPr bwMode="auto">
          <a:xfrm rot="429379">
            <a:off x="4658340" y="645395"/>
            <a:ext cx="2452256" cy="3851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75A0CBF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3" t="4702" r="4459" b="2341"/>
          <a:stretch/>
        </p:blipFill>
        <p:spPr bwMode="auto">
          <a:xfrm rot="332001">
            <a:off x="6563915" y="2893842"/>
            <a:ext cx="2521528" cy="3851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151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4" name="Picture 2" descr="7EF8F49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30" t="4871" b="3476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32420"/>
            <a:ext cx="9144000" cy="299695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260648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</a:t>
            </a:r>
            <a:r>
              <a:rPr lang="ru-RU" sz="2400" dirty="0" smtClean="0"/>
              <a:t>Военный билет </a:t>
            </a:r>
            <a:r>
              <a:rPr lang="ru-RU" sz="2400" dirty="0" err="1" smtClean="0"/>
              <a:t>Зуфара</a:t>
            </a:r>
            <a:r>
              <a:rPr lang="ru-RU" sz="2400" dirty="0" smtClean="0"/>
              <a:t> Ахметовича</a:t>
            </a:r>
            <a:endParaRPr lang="ru-RU" dirty="0"/>
          </a:p>
        </p:txBody>
      </p:sp>
      <p:pic>
        <p:nvPicPr>
          <p:cNvPr id="7" name="Picture 4" descr="C:\Users\Ляйсира\Desktop\Рисунок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59" b="6427"/>
          <a:stretch/>
        </p:blipFill>
        <p:spPr bwMode="auto">
          <a:xfrm>
            <a:off x="-201861" y="1196752"/>
            <a:ext cx="9594373" cy="556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E847527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7" t="3357" r="2736"/>
          <a:stretch/>
        </p:blipFill>
        <p:spPr bwMode="auto">
          <a:xfrm>
            <a:off x="-201861" y="746987"/>
            <a:ext cx="9594373" cy="642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5CAE302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4" b="4792"/>
          <a:stretch/>
        </p:blipFill>
        <p:spPr bwMode="auto">
          <a:xfrm rot="20561613">
            <a:off x="-476739" y="1198639"/>
            <a:ext cx="9822850" cy="555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154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349</TotalTime>
  <Words>294</Words>
  <Application>Microsoft Office PowerPoint</Application>
  <PresentationFormat>Экран (4:3)</PresentationFormat>
  <Paragraphs>87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NewsPrint</vt:lpstr>
      <vt:lpstr>.</vt:lpstr>
      <vt:lpstr>Слайд 2</vt:lpstr>
      <vt:lpstr>                                                                       </vt:lpstr>
      <vt:lpstr>Слайд 4</vt:lpstr>
      <vt:lpstr>        ВОЕННЫЙ ПУТЬ   по Красноармейской                                       книжке: </vt:lpstr>
      <vt:lpstr>Слайд 6</vt:lpstr>
      <vt:lpstr>Слайд 7</vt:lpstr>
      <vt:lpstr>Слайд 8</vt:lpstr>
      <vt:lpstr>     </vt:lpstr>
      <vt:lpstr>Слайд 10</vt:lpstr>
      <vt:lpstr>Письма с фронта</vt:lpstr>
      <vt:lpstr>Слайд 12</vt:lpstr>
      <vt:lpstr>Фронтовые друзья</vt:lpstr>
      <vt:lpstr>Письма от фронтовых друзей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Мухаматдинова</dc:creator>
  <cp:lastModifiedBy>USER</cp:lastModifiedBy>
  <cp:revision>33</cp:revision>
  <dcterms:created xsi:type="dcterms:W3CDTF">2015-02-03T14:43:36Z</dcterms:created>
  <dcterms:modified xsi:type="dcterms:W3CDTF">2020-04-05T12:13:15Z</dcterms:modified>
</cp:coreProperties>
</file>